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0" r:id="rId3"/>
    <p:sldId id="257" r:id="rId4"/>
    <p:sldId id="258" r:id="rId5"/>
    <p:sldId id="268" r:id="rId6"/>
    <p:sldId id="259" r:id="rId7"/>
    <p:sldId id="261" r:id="rId8"/>
    <p:sldId id="262" r:id="rId9"/>
    <p:sldId id="263" r:id="rId10"/>
    <p:sldId id="269" r:id="rId11"/>
    <p:sldId id="264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E329"/>
    <a:srgbClr val="000099"/>
    <a:srgbClr val="361D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696" y="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3D04F-696C-4230-8D74-09A6258C1D12}" type="datetimeFigureOut">
              <a:rPr lang="ru-RU" smtClean="0"/>
              <a:pPr/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C6261-0415-437C-A09C-DD77B90A2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em\Desktop\Detskie_Pesenki_-_Druzhba_krepkaya_ne_slomaetsya_68227572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922601" y="1772816"/>
            <a:ext cx="753783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Народы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России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1 класс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5589240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Разработал: Капустина Ксения Николаевна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Oem\Desktop\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4106060" cy="2736304"/>
          </a:xfrm>
          <a:prstGeom prst="rect">
            <a:avLst/>
          </a:prstGeom>
          <a:noFill/>
        </p:spPr>
      </p:pic>
      <p:pic>
        <p:nvPicPr>
          <p:cNvPr id="4099" name="Picture 3" descr="C:\Users\Oem\Desktop\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196752"/>
            <a:ext cx="4502283" cy="2532534"/>
          </a:xfrm>
          <a:prstGeom prst="rect">
            <a:avLst/>
          </a:prstGeom>
          <a:noFill/>
        </p:spPr>
      </p:pic>
      <p:pic>
        <p:nvPicPr>
          <p:cNvPr id="4100" name="Picture 4" descr="C:\Users\Oem\Desktop\chto-poprobovat-v-mongolii-iz-edy-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61048"/>
            <a:ext cx="4008445" cy="2808312"/>
          </a:xfrm>
          <a:prstGeom prst="rect">
            <a:avLst/>
          </a:prstGeom>
          <a:noFill/>
        </p:spPr>
      </p:pic>
      <p:pic>
        <p:nvPicPr>
          <p:cNvPr id="4101" name="Picture 5" descr="C:\Users\Oem\Desktop\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3861048"/>
            <a:ext cx="4540604" cy="28421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88640"/>
            <a:ext cx="8714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Национальные блюда бурят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Oem\Desktop\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92696"/>
            <a:ext cx="3600400" cy="3120745"/>
          </a:xfrm>
          <a:prstGeom prst="rect">
            <a:avLst/>
          </a:prstGeom>
          <a:noFill/>
        </p:spPr>
      </p:pic>
      <p:pic>
        <p:nvPicPr>
          <p:cNvPr id="5123" name="Picture 3" descr="C:\Users\Oem\Desktop\69f42aeb72bba05958b9a0a225e511a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836712"/>
            <a:ext cx="4032448" cy="2944327"/>
          </a:xfrm>
          <a:prstGeom prst="rect">
            <a:avLst/>
          </a:prstGeom>
          <a:noFill/>
        </p:spPr>
      </p:pic>
      <p:pic>
        <p:nvPicPr>
          <p:cNvPr id="5124" name="Picture 4" descr="C:\Users\Oem\Desktop\щ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956076"/>
            <a:ext cx="4464496" cy="29019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0305" y="0"/>
            <a:ext cx="83315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Национальные блюда русских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Oem\Desktop\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64704"/>
            <a:ext cx="7272808" cy="3054020"/>
          </a:xfrm>
          <a:prstGeom prst="rect">
            <a:avLst/>
          </a:prstGeom>
          <a:noFill/>
        </p:spPr>
      </p:pic>
      <p:pic>
        <p:nvPicPr>
          <p:cNvPr id="6147" name="Picture 3" descr="C:\Users\Oem\Desktop\э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5594" y="3933056"/>
            <a:ext cx="3768413" cy="2754214"/>
          </a:xfrm>
          <a:prstGeom prst="rect">
            <a:avLst/>
          </a:prstGeom>
          <a:noFill/>
        </p:spPr>
      </p:pic>
      <p:pic>
        <p:nvPicPr>
          <p:cNvPr id="6148" name="Picture 4" descr="C:\Users\Oem\Desktop\0af561f01220d309fafb34e3d7359d7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933056"/>
            <a:ext cx="3528392" cy="27363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0"/>
            <a:ext cx="84246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Национальные блюда эвенков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Oem\Desktop\Mongolian-Moms-and-babies-0001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3203478" cy="2304256"/>
          </a:xfrm>
          <a:prstGeom prst="rect">
            <a:avLst/>
          </a:prstGeom>
          <a:noFill/>
        </p:spPr>
      </p:pic>
      <p:pic>
        <p:nvPicPr>
          <p:cNvPr id="7171" name="Picture 3" descr="C:\Users\Oem\Desktop\1633425037_10-p-starii-russkii-dom-foto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573016"/>
            <a:ext cx="4320480" cy="2880320"/>
          </a:xfrm>
          <a:prstGeom prst="rect">
            <a:avLst/>
          </a:prstGeom>
          <a:noFill/>
        </p:spPr>
      </p:pic>
      <p:pic>
        <p:nvPicPr>
          <p:cNvPr id="7172" name="Picture 4" descr="C:\Users\Oem\Desktop\image_5ef63e31ad1b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908720"/>
            <a:ext cx="3096344" cy="232225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0"/>
            <a:ext cx="81163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Жилище народов Бурятии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321297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Юрта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3212976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Чум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639633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Изба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Oem\Desktop\origina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912887" cy="2592288"/>
          </a:xfrm>
          <a:prstGeom prst="rect">
            <a:avLst/>
          </a:prstGeom>
          <a:noFill/>
        </p:spPr>
      </p:pic>
      <p:pic>
        <p:nvPicPr>
          <p:cNvPr id="8195" name="Picture 3" descr="C:\Users\Oem\Desktop\2-15-1536x102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88640"/>
            <a:ext cx="3744416" cy="2592288"/>
          </a:xfrm>
          <a:prstGeom prst="rect">
            <a:avLst/>
          </a:prstGeom>
          <a:noFill/>
        </p:spPr>
      </p:pic>
      <p:pic>
        <p:nvPicPr>
          <p:cNvPr id="8196" name="Picture 4" descr="C:\Users\Oem\Desktop\5ace18cb723f5f19c2aed89a99a924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01008"/>
            <a:ext cx="3847356" cy="25649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71600" y="29249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Масленица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29249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Сабантуй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60932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Сурхарбан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Oem\Desktop\h_xxhYEbjI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7" y="764704"/>
            <a:ext cx="7200801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i60.fastpic.ru/big/2013/1213/ba/73fdf72f2e07057608c41ce426c5fb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6062398" cy="5837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79350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НАЦИОНАЛЬНЫЙ КОСТЮМ - это костюм,  характерный для данной нации, свойственный именно ей.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ТРАДИЦИЯ - это то, что перешло от одного поколения к другому, что унаследовано от предшествующих поколений.</a:t>
            </a: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РЕЛИГИЯ - это совокупность духовных представлений, основывающихся на вере в сверхъестественные силы и существа (богов, духов), которые являются предметом поклонения.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6200000">
            <a:off x="-288540" y="5409220"/>
            <a:ext cx="2088232" cy="43204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2015716" y="3753036"/>
            <a:ext cx="2088232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4581128"/>
            <a:ext cx="2736304" cy="43204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4535996" y="2096852"/>
            <a:ext cx="2088232" cy="432048"/>
          </a:xfrm>
          <a:prstGeom prst="rect">
            <a:avLst/>
          </a:prstGeom>
          <a:solidFill>
            <a:srgbClr val="29E329"/>
          </a:solidFill>
          <a:ln>
            <a:solidFill>
              <a:srgbClr val="29E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2924944"/>
            <a:ext cx="2736304" cy="43204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1268760"/>
            <a:ext cx="2736304" cy="432048"/>
          </a:xfrm>
          <a:prstGeom prst="rect">
            <a:avLst/>
          </a:prstGeom>
          <a:solidFill>
            <a:srgbClr val="29E329"/>
          </a:solidFill>
          <a:ln>
            <a:solidFill>
              <a:srgbClr val="29E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547664" y="5301208"/>
            <a:ext cx="9361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923928" y="3717032"/>
            <a:ext cx="9361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516216" y="2204864"/>
            <a:ext cx="9361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3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188640"/>
            <a:ext cx="4803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Лесенка успеха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3" name="Группа 22"/>
          <p:cNvGrpSpPr/>
          <p:nvPr/>
        </p:nvGrpSpPr>
        <p:grpSpPr>
          <a:xfrm>
            <a:off x="611560" y="2276872"/>
            <a:ext cx="2160240" cy="2088232"/>
            <a:chOff x="971600" y="2132856"/>
            <a:chExt cx="1728192" cy="1656184"/>
          </a:xfrm>
        </p:grpSpPr>
        <p:sp>
          <p:nvSpPr>
            <p:cNvPr id="4" name="Овал 3"/>
            <p:cNvSpPr/>
            <p:nvPr/>
          </p:nvSpPr>
          <p:spPr>
            <a:xfrm>
              <a:off x="971600" y="2132856"/>
              <a:ext cx="1728192" cy="1656184"/>
            </a:xfrm>
            <a:prstGeom prst="ellipse">
              <a:avLst/>
            </a:prstGeom>
            <a:solidFill>
              <a:srgbClr val="29E329"/>
            </a:solidFill>
            <a:ln>
              <a:solidFill>
                <a:srgbClr val="29E3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475656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051720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Дуга 11"/>
            <p:cNvSpPr/>
            <p:nvPr/>
          </p:nvSpPr>
          <p:spPr>
            <a:xfrm rot="8405265">
              <a:off x="1362114" y="2442331"/>
              <a:ext cx="1080120" cy="936104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516216" y="2348880"/>
            <a:ext cx="2088232" cy="2376264"/>
            <a:chOff x="6444208" y="2060848"/>
            <a:chExt cx="1728192" cy="1964248"/>
          </a:xfrm>
        </p:grpSpPr>
        <p:sp>
          <p:nvSpPr>
            <p:cNvPr id="8" name="Овал 7"/>
            <p:cNvSpPr/>
            <p:nvPr/>
          </p:nvSpPr>
          <p:spPr>
            <a:xfrm>
              <a:off x="6444208" y="2060848"/>
              <a:ext cx="1728192" cy="165618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020272" y="256490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7524328" y="256490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9246320">
              <a:off x="6762513" y="3088992"/>
              <a:ext cx="1080120" cy="936104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563888" y="2348880"/>
            <a:ext cx="2088232" cy="2016224"/>
            <a:chOff x="3635896" y="2060848"/>
            <a:chExt cx="1728192" cy="1656184"/>
          </a:xfrm>
        </p:grpSpPr>
        <p:sp>
          <p:nvSpPr>
            <p:cNvPr id="7" name="Овал 6"/>
            <p:cNvSpPr/>
            <p:nvPr/>
          </p:nvSpPr>
          <p:spPr>
            <a:xfrm>
              <a:off x="3635896" y="2060848"/>
              <a:ext cx="1728192" cy="1656184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716016" y="256490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139952" y="2564904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4139952" y="3140968"/>
              <a:ext cx="7200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2483768" y="40466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Оцените свою работу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Oem\Desktop\leo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692696"/>
            <a:ext cx="5711943" cy="4854798"/>
          </a:xfrm>
          <a:prstGeom prst="rect">
            <a:avLst/>
          </a:prstGeom>
          <a:noFill/>
        </p:spPr>
      </p:pic>
      <p:pic>
        <p:nvPicPr>
          <p:cNvPr id="5" name="Detskie_Pesenki_-_Druzhba_krepkaya_ne_slomaetsya_6822757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355976" y="5661248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Oem\Desktop\1673997341_gas-kvas-com-p-risunok-na-temu-natsionalnosti-rossii-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88688" cy="5252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2232248" cy="2952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530" tIns="54265" rIns="108530" bIns="54265"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fs00.infourok.ru/images/doc/162/186811/img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312" r="26850"/>
          <a:stretch/>
        </p:blipFill>
        <p:spPr bwMode="auto">
          <a:xfrm>
            <a:off x="2483768" y="188640"/>
            <a:ext cx="2160240" cy="295232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hlinkClick r:id="" action="ppaction://noaction"/>
          </p:cNvPr>
          <p:cNvSpPr/>
          <p:nvPr/>
        </p:nvSpPr>
        <p:spPr>
          <a:xfrm>
            <a:off x="4716016" y="188640"/>
            <a:ext cx="2160240" cy="29523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356992"/>
            <a:ext cx="2232248" cy="331236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530" tIns="54265" rIns="108530" bIns="54265"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biblioclub.ru/services/fks.php?fks_action=get_file&amp;fks_flag=2&amp;fks_id=ros_enc_sl_img_images_19000_2787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3356992"/>
            <a:ext cx="2160240" cy="331236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hlinkClick r:id="rId8" action="ppaction://hlinksldjump"/>
          </p:cNvPr>
          <p:cNvSpPr/>
          <p:nvPr/>
        </p:nvSpPr>
        <p:spPr>
          <a:xfrm>
            <a:off x="4716017" y="3356992"/>
            <a:ext cx="2160239" cy="331236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" action="ppaction://noaction"/>
          </p:cNvPr>
          <p:cNvSpPr/>
          <p:nvPr/>
        </p:nvSpPr>
        <p:spPr>
          <a:xfrm>
            <a:off x="6948264" y="188640"/>
            <a:ext cx="2016224" cy="29523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3356992"/>
            <a:ext cx="2016224" cy="331236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530" tIns="54265" rIns="108530" bIns="54265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Oem\Desktop\т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145401" cy="4608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8101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Традиции народов России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C:\Users\Oem\Desktop\88e746ecb092399c7888aff83e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3067050" cy="4998716"/>
          </a:xfrm>
          <a:prstGeom prst="rect">
            <a:avLst/>
          </a:prstGeom>
          <a:noFill/>
        </p:spPr>
      </p:pic>
      <p:pic>
        <p:nvPicPr>
          <p:cNvPr id="3075" name="Picture 3" descr="C:\Users\Oem\Desktop\Картинки-костюмов-народов-России-для-детей-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2886075" cy="5105400"/>
          </a:xfrm>
          <a:prstGeom prst="rect">
            <a:avLst/>
          </a:prstGeom>
          <a:noFill/>
        </p:spPr>
      </p:pic>
      <p:pic>
        <p:nvPicPr>
          <p:cNvPr id="3076" name="Picture 4" descr="C:\Users\Oem\Desktop\bp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340768"/>
            <a:ext cx="3203848" cy="50405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3528" y="188640"/>
            <a:ext cx="8374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народы Бурятии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Oem\Desktop\afish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4420675" cy="2847652"/>
          </a:xfrm>
          <a:prstGeom prst="rect">
            <a:avLst/>
          </a:prstGeom>
          <a:noFill/>
        </p:spPr>
      </p:pic>
      <p:pic>
        <p:nvPicPr>
          <p:cNvPr id="3075" name="Picture 3" descr="C:\Users\Oem\Desktop\23e1079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4032448" cy="4032448"/>
          </a:xfrm>
          <a:prstGeom prst="rect">
            <a:avLst/>
          </a:prstGeom>
          <a:noFill/>
        </p:spPr>
      </p:pic>
      <p:pic>
        <p:nvPicPr>
          <p:cNvPr id="3076" name="Picture 4" descr="C:\Users\Oem\Desktop\mw568jqdgqwchuwqhbmz7u5lam3rg4u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4320480" cy="272162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87824" y="-171400"/>
            <a:ext cx="3144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Сагаалган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Oem\Desktop\06712db5-1322-54a2-bf1f-4961b65dc0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4097007" cy="2520280"/>
          </a:xfrm>
          <a:prstGeom prst="rect">
            <a:avLst/>
          </a:prstGeom>
          <a:noFill/>
        </p:spPr>
      </p:pic>
      <p:pic>
        <p:nvPicPr>
          <p:cNvPr id="4100" name="Picture 4" descr="C:\Users\Oem\Desktop\origina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908720"/>
            <a:ext cx="3888431" cy="2504077"/>
          </a:xfrm>
          <a:prstGeom prst="rect">
            <a:avLst/>
          </a:prstGeom>
          <a:noFill/>
        </p:spPr>
      </p:pic>
      <p:pic>
        <p:nvPicPr>
          <p:cNvPr id="4101" name="Picture 5" descr="C:\Users\Oem\Desktop\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4032448" cy="2737768"/>
          </a:xfrm>
          <a:prstGeom prst="rect">
            <a:avLst/>
          </a:prstGeom>
          <a:noFill/>
        </p:spPr>
      </p:pic>
      <p:pic>
        <p:nvPicPr>
          <p:cNvPr id="4102" name="Picture 6" descr="C:\Users\Oem\Desktop\kT4DgJKXX8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17032"/>
            <a:ext cx="3888432" cy="28083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0"/>
            <a:ext cx="3627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Масленица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Oem\Desktop\1614773379_57-p-neitralnii-fon-dlya-prezentatsii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C:\Users\Oem\Desktop\1645258927_38-klublady-ru-p-obraz-evenki-natsionalnaya-odezhda-foto-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033986" cy="2689324"/>
          </a:xfrm>
          <a:prstGeom prst="rect">
            <a:avLst/>
          </a:prstGeom>
          <a:noFill/>
        </p:spPr>
      </p:pic>
      <p:pic>
        <p:nvPicPr>
          <p:cNvPr id="5124" name="Picture 4" descr="C:\Users\Oem\Desktop\109774_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08720"/>
            <a:ext cx="4240304" cy="2664296"/>
          </a:xfrm>
          <a:prstGeom prst="rect">
            <a:avLst/>
          </a:prstGeom>
          <a:noFill/>
        </p:spPr>
      </p:pic>
      <p:pic>
        <p:nvPicPr>
          <p:cNvPr id="5126" name="Picture 6" descr="C:\Users\Oem\Desktop\1654470134_67-funart-pro-p-evenkiiskii-olen-zhivotnie-krasivo-foto-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861048"/>
            <a:ext cx="5112568" cy="28534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43808" y="0"/>
            <a:ext cx="3370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Синильген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303</TotalTime>
  <Words>103</Words>
  <Application>Microsoft Office PowerPoint</Application>
  <PresentationFormat>Экран (4:3)</PresentationFormat>
  <Paragraphs>28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Oem</dc:creator>
  <cp:lastModifiedBy>Oem</cp:lastModifiedBy>
  <cp:revision>6</cp:revision>
  <dcterms:created xsi:type="dcterms:W3CDTF">2023-06-27T14:54:59Z</dcterms:created>
  <dcterms:modified xsi:type="dcterms:W3CDTF">2025-11-15T10:00:22Z</dcterms:modified>
</cp:coreProperties>
</file>